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71" r:id="rId6"/>
    <p:sldId id="266" r:id="rId7"/>
    <p:sldId id="277" r:id="rId8"/>
    <p:sldId id="265" r:id="rId9"/>
    <p:sldId id="263" r:id="rId10"/>
    <p:sldId id="260" r:id="rId11"/>
    <p:sldId id="268" r:id="rId12"/>
    <p:sldId id="270" r:id="rId13"/>
    <p:sldId id="276" r:id="rId14"/>
    <p:sldId id="262" r:id="rId15"/>
    <p:sldId id="261" r:id="rId16"/>
    <p:sldId id="267" r:id="rId17"/>
    <p:sldId id="278" r:id="rId18"/>
    <p:sldId id="272" r:id="rId19"/>
    <p:sldId id="274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15819" units="1/cm"/>
          <inkml:channelProperty channel="Y" name="resolution" value="36.1204" units="1/cm"/>
          <inkml:channelProperty channel="T" name="resolution" value="1" units="1/dev"/>
        </inkml:channelProperties>
      </inkml:inkSource>
      <inkml:timestamp xml:id="ts0" timeString="2019-04-02T15:57:14.0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5AEC65-3812-4F68-A488-05B4D63953DF}" emma:medium="tactile" emma:mode="ink">
          <msink:context xmlns:msink="http://schemas.microsoft.com/ink/2010/main" type="writingRegion" rotatedBoundingBox="9869,17363 4493,18124 4101,15359 9478,14599"/>
        </emma:interpretation>
      </emma:emma>
    </inkml:annotationXML>
    <inkml:traceGroup>
      <inkml:annotationXML>
        <emma:emma xmlns:emma="http://www.w3.org/2003/04/emma" version="1.0">
          <emma:interpretation id="{22BCB674-659D-473F-BBC7-1FE71BBC6198}" emma:medium="tactile" emma:mode="ink">
            <msink:context xmlns:msink="http://schemas.microsoft.com/ink/2010/main" type="paragraph" rotatedBoundingBox="9869,17363 4493,18124 4101,15359 9478,14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BFBD40-8BE7-41D4-8DF4-C2C95284724A}" emma:medium="tactile" emma:mode="ink">
              <msink:context xmlns:msink="http://schemas.microsoft.com/ink/2010/main" type="line" rotatedBoundingBox="9869,17363 4493,18124 4101,15359 9478,14599"/>
            </emma:interpretation>
          </emma:emma>
        </inkml:annotationXML>
        <inkml:traceGroup>
          <inkml:annotationXML>
            <emma:emma xmlns:emma="http://www.w3.org/2003/04/emma" version="1.0">
              <emma:interpretation id="{CB6E6F67-B01B-445B-88A9-1A5A09D8AE83}" emma:medium="tactile" emma:mode="ink">
                <msink:context xmlns:msink="http://schemas.microsoft.com/ink/2010/main" type="inkWord" rotatedBoundingBox="9869,17363 4493,18124 4101,15359 9478,14599"/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0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4571 128 0,'-51'-26'218,"25"0"-186,0 26 15,0 0-47,0-26 31,0 26 0,0-26-31,0 26 16,-26 0-1,0 0 1,27 0-16,-1 0 16,0 0-16,0 0 15,0 0-15,0 0 16,0 0 15,0 0-31,0 0 16,0 0-1,0 0-15,0 0 16,0 0-16,-51 0 16,25 0-1,26 0-15,-52 0 16,0 0-16,27 0 15,25 0-15,-26 0 16,-26 26-16,0-26 16,1 52-16,51-52 15,0 0-15,-26 0 16,26 0-16,-26 0 16,26 26-16,-26-26 15,27 0-15,-1 0 16,-26 26-16,26-26 15,-26 26 1,26-26-16,0 25 16,0-25-16,0 0 15,-26 0-15,1 0 16,51 26 0,-78 0-16,26 0 15,26-26-15,-52 26 16,27-26-16,-1 26 15,-26-26-15,26 26 16,0-26-16,0 0 16,1 26-16,25-26 15,-26 0-15,26 0 16,-26 0-16,26 0 16,0 26-1,-26-26-15,27 0 16,-1 26-1,0-26-15,-26 0 16,26 26 0,-26-26-16,26 0 15,-52 0-15,27 26 16,-1-26-16,-26 25 16,52-25-16,-52 0 15,26 26-15,27-26 16,-1 26-16,-26-26 15,26 0 1,0 26 15,0-26-31,0 0 16,0 52-16,0-52 16,-51 52-16,25-26 15,26 0-15,0 0 16,-52 0-16,78-1 15,-52 1-15,0 26 16,27-26-16,-27 26 16,0-26-16,26 0 15,-26 26-15,26-26 16,0-1-16,-26 27 16,26-26-1,26 0-15,-51 26 16,51-26-1,-26 0-15,26 0 32,0 0-32,0 0 15,0 0 1,0 25 0,0-25-1,0 0 1,0 0-1,26 52 1,0-52 0,-26 26-16,51-26 15,-51-1-15,26 1 16,-26 0-16,26 0 16,0-26-1,-26 52-15,26-52 16,-26 26-1,52 0 1,-52 0-16,26 0 16,0 26-1,0-52-15,-26 25 16,26-25-16,25 52 16,-51-26-1,26-26-15,-26 26 16,0 0-16,26-26 15,0 26-15,-26 0 16,26 0 0,26 0-1,-26 26-15,0-52 16,0 51 0,26-25-1,-52 0-15,25-26 16,1 0-16,0 26 15,0 0 1,0-26 0,0 26-16,0-26 15,26 0 1,-26 0-16,0 0 16,0 0-16,25 0 15,1 0-15,-52 26 16,52-26-16,0 0 15,-26 0 1,26 0-16,-52 26 16,26-26-1,-1 0-15,1 0 16,0 26-16,0-26 16,26 0-16,0 0 15,-26 0-15,0 0 16,0 0-16,0 0 15,0 0-15,-1 0 16,1 0 0,0 0-1,0 0 1,0 0 0,26 0-16,-26 0 15,52 0-15,-1 0 16,-25 0-16,26 0 15,0 0-15,-52 0 16,51 0-16,-51 0 16,26 0-16,-26 0 15,26 0-15,26 78 16,-52-53 0,-1-25-16,27 0 15,0 0-15,0 0 16,26 0-16,0 0 15,-27 0-15,53 0 16,-52 0-16,26 0 16,-27 0-16,27 0 15,-52 0-15,26 0 16,-26 0-16,52 0 16,-1 0-1,-51 0 1,52 0-16,-26 0 15,-26 0-15,52 0 16,-53 0-16,27 0 16,-26 0-1,0 0 1,0 0 0,0 0-1,0 0 16,0 0-15,0 0-16,0 0 16,26-25 15,-52-1-15,25 26-16,1 0 15,0 0-15,0-52 16,26 52-1,-52-26 1,26 26-16,26 0 16,-26-26-16,0 0 15,25 26-15,-25-26 16,0 26 0,0-26-16,52 0 15,-52 0 1,26 26-1,0-26 1,-1 0-16,-25 1 16,0-1-16,26 0 15,-26 0-15,26 0 16,-52 0-16,78 26 16,-78-26-16,25 0 15,1 0-15,26 26 16,-52-52-1,26 52 1,-26-26-16,52 1 16,-52-27-16,78 0 15,-52 0 17,-26 26-17,0-26 1,26 0-1,-26 1 17,26 51-32,-26-26 15,0-26 1,0 26 0,0-26-1,0 26 1,0 0 15,0 0-31,0 0 16,-26-25-1,26-1 1,-26 52-16,26-52 16,-26 26-16,26 0 15,-26 26-15,26-26 16,0 0-16,-26 0 15,26 0-15,0-25 16,-26 51 0,0-26-16,0 0 15,26 0-15,-26 0 16,0 26-16,26-52 16,-26 0-1,0 0 16,26 26-31,0 1 32,-25-27-32,-1 26 31,26-26 0,-52 0-15,52 26 15,0 0 0,-26 0-31,26-25 16,-26 25 15,0 26-31,26-26 31,0 0-31,0 0 32,-26 26-32,26-26 15,0 0 17,-26 26-17,26-26 1,-26 0-1,0 0 17,26 0-17,0 0 17,-26 26-32,26-25 15,-25 25 16,25-26 1,-52 0-1,26 26 16,26-26-32,-52 26 1,26 0 31,-26 0-16,26-26-15,0 26-1,0-26 1,1 26 0,-1 0-1,0 0 1,0 0 15,26-26-31,-52 26 63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15819" units="1/cm"/>
          <inkml:channelProperty channel="Y" name="resolution" value="36.1204" units="1/cm"/>
          <inkml:channelProperty channel="T" name="resolution" value="1" units="1/dev"/>
        </inkml:channelProperties>
      </inkml:inkSource>
      <inkml:timestamp xml:id="ts0" timeString="2019-04-02T15:57:21.7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E40207-1A43-41DA-8537-AF58F0358426}" emma:medium="tactile" emma:mode="ink">
          <msink:context xmlns:msink="http://schemas.microsoft.com/ink/2010/main" type="writingRegion" rotatedBoundingBox="22692,13641 27845,13040 28152,15670 22999,16271"/>
        </emma:interpretation>
      </emma:emma>
    </inkml:annotationXML>
    <inkml:traceGroup>
      <inkml:annotationXML>
        <emma:emma xmlns:emma="http://www.w3.org/2003/04/emma" version="1.0">
          <emma:interpretation id="{464EEDF8-5EE2-468A-9BD9-3809CCE88322}" emma:medium="tactile" emma:mode="ink">
            <msink:context xmlns:msink="http://schemas.microsoft.com/ink/2010/main" type="paragraph" rotatedBoundingBox="22692,13641 27845,13040 28152,15670 22999,16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B96119-B441-459D-B9D9-58F0FA897C7C}" emma:medium="tactile" emma:mode="ink">
              <msink:context xmlns:msink="http://schemas.microsoft.com/ink/2010/main" type="line" rotatedBoundingBox="22692,13641 27845,13040 28152,15670 22999,16271"/>
            </emma:interpretation>
          </emma:emma>
        </inkml:annotationXML>
        <inkml:traceGroup>
          <inkml:annotationXML>
            <emma:emma xmlns:emma="http://www.w3.org/2003/04/emma" version="1.0">
              <emma:interpretation id="{0FB863B3-DF2E-4D45-AA66-2BCE76D93AE7}" emma:medium="tactile" emma:mode="ink">
                <msink:context xmlns:msink="http://schemas.microsoft.com/ink/2010/main" type="inkWord" rotatedBoundingBox="22692,13641 27845,13040 28152,15670 22999,16271"/>
              </emma:interpretation>
              <emma:one-of disjunction-type="recognition" id="oneOf0">
                <emma:interpretation id="interp0" emma:lang="" emma:confidence="0">
                  <emma:literal>c</emma:literal>
                </emma:interpretation>
                <emma:interpretation id="interp1" emma:lang="" emma:confidence="0">
                  <emma:literal>a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4913 274 0,'26'0'281,"-26"-26"-234,-26 26-31,-26-52 0,26 52 15,0 0-31,0 0 15,-26 0 17,26 0-17,-25 0-15,25 0 16,26-26 0,-52 26-16,26 0 15,-26 0 1,26 0-16,-26 0 15,0 0 1,-51-26-16,25 0 16,0 0-16,0 26 15,27 0-15,-27 0 16,0 0-16,26-26 16,-25 26-16,25 0 15,-26 0-15,26 0 16,0 0-16,0 0 15,-25 0-15,-27 0 16,52 0-16,0 0 16,-25 0-16,-1 0 15,-52 0-15,52 0 16,1 0-16,25 0 16,-26 0-16,26 0 15,-25 0 1,25 0-16,0 0 15,26 0 1,0 0-16,-26 0 16,26 0-16,-26 0 15,1 0-15,25 0 16,0 0-16,-52 0 16,0 0-16,26 0 15,-25 0-15,-1 0 16,52 0-16,-26 0 15,26 0-15,0 0 16,0 0-16,0 0 16,1 0-16,-27 0 15,26 0 1,0 0-16,-26 0 16,0 0-16,26 26 15,-51 0-15,-1 0 16,-52-26-16,78 0 15,-51 78-15,77-78 16,-26 26-16,0-26 16,26 0-16,0 0 15,0 0-15,0 52 16,0-52-16,1 26 16,-1-26-1,0 25 1,-26 27-1,26-52 1,-26 26-16,26-26 16,0 26-16,0 0 15,0 26 1,1-26 15,-1 0-15,0 0-16,26 0 15,-26-1-15,0 27 16,0-26 0,26 26-16,-26 0 15,26-26-15,0 0 16,0 26-16,0-27 16,0 1-1,0 0-15,0 26 16,0-26-16,0 0 15,0 0-15,0 26 16,0-26 0,0 0-16,0 25 15,0 1 1,0 0-16,0 0 16,0 0-1,0-26-15,0 0 16,0 25-16,0-25 15,0 26-15,0-26 16,0 26 0,0-26-16,0 26 15,0-26 1,26 25-16,-26-25 16,0 0-16,26 0 15,0 26-15,-26 0 16,26-26-16,0 0 15,-26 26-15,26-52 16,-1 25-16,1 27 16,0-52-16,-26 52 15,0-26-15,26 0 16,0 0-16,0 0 16,0 0-1,0 0 1,0-26-1,-26 26-15,26-26 16,0 25 0,0-25-1,-1 0 1,-25 26-16,26-26 16,26 0-1,-26 0 16,52 0-15,-78 26 0,26-26-1,0 0 1,0 0-16,26 0 16,-27 0-1,1 0-15,26 0 16,-26 0-16,26 0 15,-26 0-15,26 0 16,-26 0-16,25 0 16,-25 0-16,26 0 15,-26 0-15,0 0 16,52 0 0,0 26-16,25-26 15,-77 0-15,78 0 16,-26 0-16,-1 0 15,1 0-15,-52 0 16,26 0-16,26 0 16,-52 0-16,-1-26 15,27 26-15,-26 0 16,0 0-16,26 0 16,-26 0-16,26-26 15,25 0-15,-51 26 16,104-25-16,-78 25 15,51-26-15,1 26 16,-26 0-16,0-26 16,-1 26-1,-25-26-15,-26 26 16,52 0-16,-26-26 16,-26 26-16,0-26 15,51 0-15,-51 26 16,26-26-16,-26 26 15,0 0-15,0 0 16,0-26 0,0 26-1,26 0-15,-27-26 16,27 26-16,0-26 16,26 0-16,-26 26 31,-52-25-16,26 25-15,0 0 16,-1 0 0,27-52-1,-26 52 1,26 0 0,-26 0 15,-26-26-31,26 26 15,0 0-15,26 0 16,-26 0 15,-1 0-31,27-52 16,-26 52 15,0 0-15,0-26-1,0 26 1,0 0-16,0-52 16,26 52-16,-52-26 15,52 0 1,-27 26 0,1-26-16,0 26 15,-26-25 1,26-1-16,-26 0 15,26 26 1,0-52 0,0 52-1,0-52-15,0 26 32,-26 0-32,26 0 15,0-26 1,0 27-1,-26-1 1,25 0 0,1 0-1,-26-26 32,0 26-31,26 26-16,-26-52 15,26 26 1,-26-26 15,0 26-15,0 1 15,26-27-31,-26 0 47,0 26-31,0-26 15,0 26 0,0 0 0,0 0 1,0 0-17,0 1 1,0-1 0,0 0 30,0 0-30,0 0-16,0 0 31,0 0-15,0 0 0,0 0-1,0 0 1,0 0-16,0 0 47,0 1-32,0-1 1,0 0 0,0 0-1,0 0 1,0 0-1,0 0 17,0 0-17,0 0 1,-26 26 0,26-26-1,0 0 48,-26 26-16,26-26 15,-26 1-46,0-1 62,1 26-31,-1-26 15,0 26-31,26-26 16</inkml:trace>
        </inkml:traceGroup>
      </inkml:traceGroup>
    </inkml:traceGroup>
  </inkml:traceGroup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1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2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4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5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5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8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2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5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46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5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60615000000*/https:/twitter.com/VT_Footbal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nBielawski/status/1043839282534862848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ssports.com/college-football/news/look-virginia-techs-2016-troll-tweet-about-old-dominion-has-come-back-to-haunt-the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hyperlink" Target="https://twitter.com/VT_Football/status/741087562127679488/photo/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bssports.com/college-football/news/look-virginia-techs-2016-troll-tweet-about-old-dominion-has-come-back-to-haunt-the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80923113610/https:/www.cbssports.com/college-football/news/look-virginia-techs-2016-troll-tweet-about-old-dominion-has-come-back-to-haunt-the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ODUFootbal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VT_Foot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du.edu/news/in-the-news/2016/6/odu_in_the_news_1600904600#.XKNuAphKiUk" TargetMode="External"/><Relationship Id="rId2" Type="http://schemas.openxmlformats.org/officeDocument/2006/relationships/hyperlink" Target="https://www.nbcsports.com/washington/ncaa/odu-takes-jab-hokies-new-football-stadium-propos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7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6.emf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rch?l=&amp;q=from:vt_football%20since:2016-01-01%20until:2019-04-03&amp;src=typ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2684" y="804487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Virginia Tech troll ODU?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27006" y="3832167"/>
            <a:ext cx="5654860" cy="227463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Naga Vamsi Krishna Pabbisetty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Archiving Forensics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(CS 795/895)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Dominion University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2019/04/03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95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Mementos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871433" cy="5174990"/>
          </a:xfrm>
        </p:spPr>
      </p:pic>
      <p:sp>
        <p:nvSpPr>
          <p:cNvPr id="5" name="TextBox 4"/>
          <p:cNvSpPr txBox="1"/>
          <p:nvPr/>
        </p:nvSpPr>
        <p:spPr>
          <a:xfrm>
            <a:off x="838200" y="6561903"/>
            <a:ext cx="4474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https://web.archive.org/web/20160615000000*/https://twitter.com/VT_Football</a:t>
            </a:r>
            <a:endParaRPr lang="en-US" sz="1000" dirty="0" smtClean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49676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Memgator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5563"/>
            <a:ext cx="10857807" cy="5357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npabbise@sirius:~$ curl https://memgator.cs.odu.edu/memento/link/20130326132726/https://twitter.com/VT_Football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&lt;https://twitter.com/VT_Football&gt;; rel="original",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&lt;http://wayback.archive-it.org/all/20110401024930/https://twitter.com/VT_Football&gt;; rel="first memento"; datetime="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Fri, 01 Apr 2011 02:49:30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&lt;http://wayback.archive-it.org/all/20111117131910/https://twitter.com/VT_Football&gt;; rel="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"Thu, 17 Nov 2011 13:19:10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&lt;http://web.archive.org/web/20130116040228/https://twitter.com/VT_Football&gt;; rel="memento"; datetime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="Wed, 16 Jan 2013 04:02:28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&lt;http://wayback.archive-it.org/all/20131009083355/https://twitter.com/VT_Football&gt;; rel="next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"Wed, 09 Oct 2013 08:33:55 GMT"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&lt;http://wayback.archive-it.org/all/20190326194657/https://twitter.com/VT_Football&gt;; rel="last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"Tue, 26 Mar 2019 19:46:57 GMT",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08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references to ODU in the last available memento of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5562"/>
            <a:ext cx="10949247" cy="52996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npabbise@fqdn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:~$ 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http://wayback.archive-it.org/all/20190326194657/https://twitter.com/VT_Football | grep ODU</a:t>
            </a: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%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Total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% Received  %Xferd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Average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Speed    Time    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Dload    Upload 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Total 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Spent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100  663k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100  663k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0 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 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511k     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0 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0:00:01  0:00:01</a:t>
            </a: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Current	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Time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Speed		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Left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511k		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--:--:-- 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 OUTPUT</a:t>
            </a:r>
          </a:p>
        </p:txBody>
      </p:sp>
    </p:spTree>
    <p:extLst>
      <p:ext uri="{BB962C8B-B14F-4D97-AF65-F5344CB8AC3E}">
        <p14:creationId xmlns:p14="http://schemas.microsoft.com/office/powerpoint/2010/main" val="8684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 Sep 22 – ODU vs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2170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Foreman Field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first play at ODU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score 49 and VT score 35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score reflects ODU’s score (as in the plans for new stadium)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trolls VT for the old tweet on ODU</a:t>
            </a:r>
          </a:p>
        </p:txBody>
      </p:sp>
    </p:spTree>
    <p:extLst>
      <p:ext uri="{BB962C8B-B14F-4D97-AF65-F5344CB8AC3E}">
        <p14:creationId xmlns:p14="http://schemas.microsoft.com/office/powerpoint/2010/main" val="1718130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tweet resurfaces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25562"/>
            <a:ext cx="4060240" cy="5142971"/>
          </a:xfrm>
        </p:spPr>
      </p:pic>
      <p:sp>
        <p:nvSpPr>
          <p:cNvPr id="4" name="TextBox 3"/>
          <p:cNvSpPr txBox="1"/>
          <p:nvPr/>
        </p:nvSpPr>
        <p:spPr>
          <a:xfrm>
            <a:off x="838199" y="6569445"/>
            <a:ext cx="3648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https://twitter.com/SeanBielawski/status/1043839282534862848</a:t>
            </a:r>
            <a:endParaRPr lang="en-US" sz="1000" dirty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2941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 tweets on VT scoring “35”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6359236"/>
            <a:ext cx="7061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https://twitter.com/Ratcliff_24/status/741223084477288448/photo/1?ref_src=twsrc%5Etfw%7Ctwcamp%5Etweetembed%7</a:t>
            </a:r>
          </a:p>
          <a:p>
            <a:r>
              <a:rPr lang="en-US" sz="800" dirty="0" smtClean="0"/>
              <a:t>Ctwterm%5E1043691086487736321&amp;ref_url=https%3A%2F%2Fsportsnaut.com%2F2018%2F09%2Ffans-roast-virginia-tech-over-old-tweet-trolling-old-dominion%2F</a:t>
            </a:r>
            <a:endParaRPr lang="en-US" sz="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8225"/>
            <a:ext cx="4371224" cy="4818615"/>
          </a:xfrm>
        </p:spPr>
      </p:pic>
    </p:spTree>
    <p:extLst>
      <p:ext uri="{BB962C8B-B14F-4D97-AF65-F5344CB8AC3E}">
        <p14:creationId xmlns:p14="http://schemas.microsoft.com/office/powerpoint/2010/main" val="11424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7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Sports news about the old troll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33241"/>
            <a:ext cx="9400814" cy="5187097"/>
          </a:xfrm>
        </p:spPr>
      </p:pic>
      <p:sp>
        <p:nvSpPr>
          <p:cNvPr id="4" name="TextBox 3"/>
          <p:cNvSpPr txBox="1"/>
          <p:nvPr/>
        </p:nvSpPr>
        <p:spPr>
          <a:xfrm>
            <a:off x="838200" y="6611779"/>
            <a:ext cx="50161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45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Another source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8305800" cy="53008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611779"/>
            <a:ext cx="7464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578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twitter post from different media sources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008206" cy="53412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tweet - </a:t>
            </a: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https://twitter.com/VT_Football/status/741087562127679488/photo/1</a:t>
            </a:r>
            <a:endParaRPr lang="en-US" sz="1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Sources: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npabbise@sirius:~$ curl https://memgator.cs.odu.edu/memento/link/20130326132726/https://www.cbssports.com/college-football/news/look-virginia-techs-2016-troll-tweet-about-old-dominion-has-come-back-to-haunt-them/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&lt;http://web.archive.org/web/20180923113610/https://www.cbssports.com/college-football/news/look-virginia-techs-2016-troll-tweet-about-old-dominion-has-come-back-to-haunt-them/&gt;; rel="first last memento"; datetime="Sun, 23 Sep 2018 11:36:10 GMT",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025717"/>
            <a:ext cx="11172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--  No mementos 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3660754"/>
            <a:ext cx="11200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https://www.cbssports.com/college-football/news/look-virginia-techs-2016-troll-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tweet-about-old-dominion-has-come-back-to-haunt-them/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-- Only one memento 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25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 from 2018 – news about old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9762246" cy="5158364"/>
          </a:xfrm>
        </p:spPr>
      </p:pic>
      <p:sp>
        <p:nvSpPr>
          <p:cNvPr id="5" name="TextBox 4"/>
          <p:cNvSpPr txBox="1"/>
          <p:nvPr/>
        </p:nvSpPr>
        <p:spPr>
          <a:xfrm>
            <a:off x="838200" y="6611779"/>
            <a:ext cx="9724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https://web.archive.org/web/20180923113610/https://www.cbssports.com/college-football/news/look-virginia-techs-2016-troll-tweet-about-old-dominion-has-come-back-to-haunt-them/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72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10126287" cy="5225483"/>
          </a:xfrm>
        </p:spPr>
      </p:pic>
      <p:sp>
        <p:nvSpPr>
          <p:cNvPr id="5" name="TextBox 4"/>
          <p:cNvSpPr txBox="1"/>
          <p:nvPr/>
        </p:nvSpPr>
        <p:spPr>
          <a:xfrm>
            <a:off x="838200" y="6593227"/>
            <a:ext cx="18678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https://twitter.com/ODUFootball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03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Virginia Tech posted the picture on Twitter on 2016/06/09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response to a picture released by ODU that says ODU won against VT(in a Football match) earlier that day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2018/09/22, VT lost to ODU in a Football match 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post was removed on 2018/09/23 before 11:36 pm, after people starting trolling VT over the post.</a:t>
            </a:r>
          </a:p>
        </p:txBody>
      </p:sp>
    </p:spTree>
    <p:extLst>
      <p:ext uri="{BB962C8B-B14F-4D97-AF65-F5344CB8AC3E}">
        <p14:creationId xmlns:p14="http://schemas.microsoft.com/office/powerpoint/2010/main" val="3219414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025640" cy="5190845"/>
          </a:xfrm>
        </p:spPr>
      </p:pic>
      <p:sp>
        <p:nvSpPr>
          <p:cNvPr id="5" name="TextBox 4"/>
          <p:cNvSpPr txBox="1"/>
          <p:nvPr/>
        </p:nvSpPr>
        <p:spPr>
          <a:xfrm>
            <a:off x="838200" y="6516407"/>
            <a:ext cx="1824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https://twitter.com/VT_Football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67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post by Virginia Tech(VT)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6840" cy="5196840"/>
          </a:xfrm>
        </p:spPr>
      </p:pic>
    </p:spTree>
    <p:extLst>
      <p:ext uri="{BB962C8B-B14F-4D97-AF65-F5344CB8AC3E}">
        <p14:creationId xmlns:p14="http://schemas.microsoft.com/office/powerpoint/2010/main" val="195119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909452" y="1820487"/>
            <a:ext cx="2" cy="27556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909455" y="1820487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864273" y="1510748"/>
            <a:ext cx="7081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reveals plans for Football stadium with a score board (ODU-35 and VT-24)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93548" y="1723959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2016/06/09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2909454" y="2458079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864273" y="2273413"/>
            <a:ext cx="2546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makes fun of ODU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93548" y="2953001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2018/09/22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2909453" y="3160986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64273" y="2968390"/>
            <a:ext cx="4107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wins over VT with a score of 35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5142" y="2315412"/>
            <a:ext cx="2294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2016/06/09 10 pm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97012" y="3160985"/>
            <a:ext cx="190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Tweet resurfaces</a:t>
            </a:r>
            <a:endParaRPr 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2909453" y="3854562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864273" y="3669896"/>
            <a:ext cx="536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Trolls on twitter about the old tweet/on VT’s score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93548" y="3604152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2018/09/23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2909452" y="4576130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864273" y="4329908"/>
            <a:ext cx="3613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removes the post from twitter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5142" y="4299130"/>
            <a:ext cx="31182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Before 2018/09/23 </a:t>
            </a: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11:36 pm(as per the archive)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6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– New football stadium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658302" cy="4692852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June 9</a:t>
            </a:r>
            <a:r>
              <a:rPr lang="en-US" sz="32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ODU reveal plans for a new stadium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Seats - 22,130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2000 seats more than Foreman Field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55 million dollars budget without increase in student fees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Around 176 dollars increase in tuition pre student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start by end of 2018 and to complete by 2019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Plans shows a football score board – </a:t>
            </a: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ODU-35 and VT-24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5197" y="6329614"/>
            <a:ext cx="5243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https://www.nbcsports.com/washington/ncaa/odu-takes-jab-hokies-new-football-stadium-proposal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https://www.odu.edu/news/in-the-news/2016/6/odu_in_the_news_1600904600#.XKNuAphKiUk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29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55469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News on Twitter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41769"/>
            <a:ext cx="4127403" cy="5547658"/>
          </a:xfrm>
        </p:spPr>
      </p:pic>
      <p:sp>
        <p:nvSpPr>
          <p:cNvPr id="5" name="TextBox 4"/>
          <p:cNvSpPr txBox="1"/>
          <p:nvPr/>
        </p:nvSpPr>
        <p:spPr>
          <a:xfrm>
            <a:off x="838200" y="64894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3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4823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138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Closer look at the score board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38" y="1325563"/>
            <a:ext cx="9727277" cy="5083603"/>
          </a:xfrm>
        </p:spPr>
      </p:pic>
      <p:sp>
        <p:nvSpPr>
          <p:cNvPr id="7" name="TextBox 6"/>
          <p:cNvSpPr txBox="1"/>
          <p:nvPr/>
        </p:nvSpPr>
        <p:spPr>
          <a:xfrm>
            <a:off x="838198" y="64218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3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526716" y="5337801"/>
              <a:ext cx="1973520" cy="1009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8436" y="5329521"/>
                <a:ext cx="1990080" cy="10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8224516" y="4828041"/>
              <a:ext cx="1839960" cy="948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16236" y="4819761"/>
                <a:ext cx="1856520" cy="96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81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longer on Twitter – Twitter advanced search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8533" cy="5164258"/>
          </a:xfrm>
        </p:spPr>
      </p:pic>
      <p:sp>
        <p:nvSpPr>
          <p:cNvPr id="3" name="TextBox 2"/>
          <p:cNvSpPr txBox="1"/>
          <p:nvPr/>
        </p:nvSpPr>
        <p:spPr>
          <a:xfrm>
            <a:off x="838200" y="6611779"/>
            <a:ext cx="6168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3"/>
              </a:rPr>
              <a:t>https://twitter.com/search?l=&amp;</a:t>
            </a:r>
            <a:r>
              <a:rPr lang="en-US" sz="1000" dirty="0" smtClean="0">
                <a:hlinkClick r:id="rId3"/>
              </a:rPr>
              <a:t>q=from%3Avt_football%20since%3A2016-01-01%20until%3A2019-04-03&amp;src=typd</a:t>
            </a:r>
            <a:endParaRPr lang="en-US" sz="1000" dirty="0" smtClean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2229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616</Words>
  <Application>Microsoft Office PowerPoint</Application>
  <PresentationFormat>Widescreen</PresentationFormat>
  <Paragraphs>99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Times New Roman</vt:lpstr>
      <vt:lpstr>Office Theme</vt:lpstr>
      <vt:lpstr>Did Virginia Tech troll ODU?</vt:lpstr>
      <vt:lpstr>ODU football – Twitter page</vt:lpstr>
      <vt:lpstr>VT football – Twitter page</vt:lpstr>
      <vt:lpstr>Twitter post by Virginia Tech(VT)</vt:lpstr>
      <vt:lpstr>Timeline of events</vt:lpstr>
      <vt:lpstr>ODU – New football stadium</vt:lpstr>
      <vt:lpstr>News on Twitter</vt:lpstr>
      <vt:lpstr>Closer look at the score board</vt:lpstr>
      <vt:lpstr>No longer on Twitter – Twitter advanced search</vt:lpstr>
      <vt:lpstr>Available Mementos – VT_Football</vt:lpstr>
      <vt:lpstr>Memgator – VT_Football</vt:lpstr>
      <vt:lpstr>No references to ODU in the last available memento of VT</vt:lpstr>
      <vt:lpstr>2018 Sep 22 – ODU vs VT</vt:lpstr>
      <vt:lpstr>Old tweet resurfaces</vt:lpstr>
      <vt:lpstr>Troll tweets on VT scoring “35”</vt:lpstr>
      <vt:lpstr>Sports news about the old troll tweet</vt:lpstr>
      <vt:lpstr>Another source</vt:lpstr>
      <vt:lpstr>Link of the actual twitter post from different media sources</vt:lpstr>
      <vt:lpstr>Archive from 2018 – news about old tweet</vt:lpstr>
      <vt:lpstr>Conclusion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ODU vs Virginia Tech</dc:title>
  <dc:creator>naga pabbisetty</dc:creator>
  <cp:lastModifiedBy>naga pabbisetty</cp:lastModifiedBy>
  <cp:revision>46</cp:revision>
  <dcterms:created xsi:type="dcterms:W3CDTF">2019-04-02T00:31:11Z</dcterms:created>
  <dcterms:modified xsi:type="dcterms:W3CDTF">2019-04-03T17:13:00Z</dcterms:modified>
</cp:coreProperties>
</file>

<file path=docProps/thumbnail.jpeg>
</file>